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56" r:id="rId3"/>
    <p:sldId id="259" r:id="rId4"/>
    <p:sldId id="257" r:id="rId5"/>
    <p:sldId id="258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10"/>
    <p:restoredTop sz="94602"/>
  </p:normalViewPr>
  <p:slideViewPr>
    <p:cSldViewPr snapToGrid="0" snapToObjects="1">
      <p:cViewPr>
        <p:scale>
          <a:sx n="62" d="100"/>
          <a:sy n="62" d="100"/>
        </p:scale>
        <p:origin x="30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B37FE-816C-D840-895E-4467AA36F12A}" type="datetimeFigureOut">
              <a:rPr lang="en-US" smtClean="0"/>
              <a:t>2/20/2018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378EF-A8EC-B848-BF33-6AC1622D5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5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9186" y="4771248"/>
            <a:ext cx="5625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alpha val="50000"/>
                  </a:schemeClr>
                </a:solidFill>
              </a:rPr>
              <a:t>617-803-7043, </a:t>
            </a:r>
            <a:r>
              <a:rPr lang="en-US" dirty="0" err="1">
                <a:solidFill>
                  <a:schemeClr val="tx1">
                    <a:alpha val="50000"/>
                  </a:schemeClr>
                </a:solidFill>
              </a:rPr>
              <a:t>info@goinvo.com</a:t>
            </a:r>
            <a:endParaRPr lang="en-US" dirty="0">
              <a:solidFill>
                <a:schemeClr val="tx1">
                  <a:alpha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alpha val="50000"/>
                  </a:schemeClr>
                </a:solidFill>
              </a:rPr>
              <a:t>661 Massachusetts Ave, Third Floor, Arlington, MA 02476</a:t>
            </a:r>
          </a:p>
        </p:txBody>
      </p:sp>
      <p:pic>
        <p:nvPicPr>
          <p:cNvPr id="2" name="Picture 2" descr="A close up of a sign&#10;&#10;Description generated with high confidence">
            <a:extLst>
              <a:ext uri="{FF2B5EF4-FFF2-40B4-BE49-F238E27FC236}">
                <a16:creationId xmlns:a16="http://schemas.microsoft.com/office/drawing/2014/main" id="{B3D7A821-9A21-4461-9ACE-D06C1BC80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12" y="3470474"/>
            <a:ext cx="2099879" cy="113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21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561415F3-1521-4FC8-BDF3-5DDAB89FA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762" y="0"/>
            <a:ext cx="6695076" cy="67941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54909" y="6370135"/>
            <a:ext cx="269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alpha val="30000"/>
                  </a:schemeClr>
                </a:solidFill>
              </a:rPr>
              <a:t>determinantsofhealth.org</a:t>
            </a:r>
            <a:endParaRPr lang="en-US" sz="1600" dirty="0">
              <a:solidFill>
                <a:schemeClr val="tx1">
                  <a:alpha val="3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94086" cy="6858000"/>
          </a:xfrm>
          <a:prstGeom prst="rect">
            <a:avLst/>
          </a:prstGeom>
        </p:spPr>
      </p:pic>
      <p:pic>
        <p:nvPicPr>
          <p:cNvPr id="2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B26E0051-E374-408E-8F31-0A32A0463C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99" t="18467" r="447" b="52029"/>
          <a:stretch/>
        </p:blipFill>
        <p:spPr>
          <a:xfrm>
            <a:off x="-77584" y="-71588"/>
            <a:ext cx="9340838" cy="700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705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22" y="0"/>
            <a:ext cx="9169422" cy="6858000"/>
          </a:xfrm>
          <a:prstGeom prst="rect">
            <a:avLst/>
          </a:prstGeom>
        </p:spPr>
      </p:pic>
      <p:pic>
        <p:nvPicPr>
          <p:cNvPr id="2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24651B97-4ECB-471A-8540-18C37338C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61" t="12018" r="52353" b="58803"/>
          <a:stretch/>
        </p:blipFill>
        <p:spPr>
          <a:xfrm>
            <a:off x="-27846" y="-69721"/>
            <a:ext cx="9184504" cy="693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9144000" cy="6823802"/>
          </a:xfrm>
          <a:prstGeom prst="rect">
            <a:avLst/>
          </a:prstGeom>
        </p:spPr>
      </p:pic>
      <p:pic>
        <p:nvPicPr>
          <p:cNvPr id="2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9DFF59E4-F6D5-4DB8-8A7F-C29A882797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66" t="62289" r="27508" b="8906"/>
          <a:stretch/>
        </p:blipFill>
        <p:spPr>
          <a:xfrm>
            <a:off x="4904" y="11810"/>
            <a:ext cx="9193889" cy="68438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54909" y="6370135"/>
            <a:ext cx="269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alpha val="30000"/>
                  </a:schemeClr>
                </a:solidFill>
              </a:rPr>
              <a:t>determinantsofhealth.org</a:t>
            </a:r>
            <a:endParaRPr lang="en-US" sz="1600" dirty="0">
              <a:solidFill>
                <a:schemeClr val="tx1">
                  <a:alpha val="3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16</Words>
  <Application>Microsoft Office PowerPoint</Application>
  <PresentationFormat>On-screen Show (4:3)</PresentationFormat>
  <Paragraphs>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Choi</dc:creator>
  <cp:lastModifiedBy>Edwin Choi</cp:lastModifiedBy>
  <cp:revision>15</cp:revision>
  <dcterms:created xsi:type="dcterms:W3CDTF">2016-12-27T21:32:01Z</dcterms:created>
  <dcterms:modified xsi:type="dcterms:W3CDTF">2018-02-20T22:20:47Z</dcterms:modified>
</cp:coreProperties>
</file>

<file path=docProps/thumbnail.jpeg>
</file>